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369" r:id="rId2"/>
    <p:sldId id="261" r:id="rId3"/>
    <p:sldId id="352" r:id="rId4"/>
    <p:sldId id="328" r:id="rId5"/>
    <p:sldId id="329" r:id="rId6"/>
    <p:sldId id="353" r:id="rId7"/>
    <p:sldId id="330" r:id="rId8"/>
    <p:sldId id="331" r:id="rId9"/>
    <p:sldId id="333" r:id="rId10"/>
    <p:sldId id="334" r:id="rId11"/>
    <p:sldId id="332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1" r:id="rId20"/>
    <p:sldId id="343" r:id="rId21"/>
    <p:sldId id="344" r:id="rId22"/>
    <p:sldId id="346" r:id="rId23"/>
    <p:sldId id="345" r:id="rId24"/>
    <p:sldId id="350" r:id="rId25"/>
    <p:sldId id="349" r:id="rId26"/>
    <p:sldId id="348" r:id="rId27"/>
    <p:sldId id="347" r:id="rId28"/>
    <p:sldId id="351" r:id="rId29"/>
    <p:sldId id="283" r:id="rId30"/>
    <p:sldId id="354" r:id="rId31"/>
    <p:sldId id="356" r:id="rId32"/>
    <p:sldId id="359" r:id="rId33"/>
    <p:sldId id="357" r:id="rId34"/>
    <p:sldId id="361" r:id="rId35"/>
    <p:sldId id="362" r:id="rId36"/>
    <p:sldId id="360" r:id="rId37"/>
    <p:sldId id="365" r:id="rId38"/>
    <p:sldId id="373" r:id="rId39"/>
    <p:sldId id="366" r:id="rId40"/>
    <p:sldId id="375" r:id="rId41"/>
    <p:sldId id="376" r:id="rId42"/>
    <p:sldId id="378" r:id="rId43"/>
    <p:sldId id="377" r:id="rId44"/>
    <p:sldId id="379" r:id="rId45"/>
    <p:sldId id="380" r:id="rId46"/>
    <p:sldId id="381" r:id="rId47"/>
    <p:sldId id="385" r:id="rId48"/>
    <p:sldId id="382" r:id="rId49"/>
    <p:sldId id="388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29" r:id="rId78"/>
    <p:sldId id="386" r:id="rId79"/>
    <p:sldId id="383" r:id="rId80"/>
    <p:sldId id="374" r:id="rId81"/>
    <p:sldId id="368" r:id="rId82"/>
    <p:sldId id="372" r:id="rId83"/>
    <p:sldId id="370" r:id="rId84"/>
    <p:sldId id="371" r:id="rId85"/>
    <p:sldId id="285" r:id="rId86"/>
    <p:sldId id="364" r:id="rId87"/>
    <p:sldId id="367" r:id="rId88"/>
    <p:sldId id="363" r:id="rId89"/>
    <p:sldId id="289" r:id="rId90"/>
    <p:sldId id="291" r:id="rId91"/>
    <p:sldId id="292" r:id="rId92"/>
    <p:sldId id="259" r:id="rId93"/>
    <p:sldId id="295" r:id="rId94"/>
    <p:sldId id="415" r:id="rId95"/>
    <p:sldId id="416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4" r:id="rId104"/>
    <p:sldId id="425" r:id="rId105"/>
    <p:sldId id="426" r:id="rId106"/>
    <p:sldId id="427" r:id="rId107"/>
    <p:sldId id="428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2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104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9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6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00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3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55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4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4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99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95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4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7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95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93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DB73-78DB-4CCB-9DA0-3F958FE7D576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41415-E3C1-47A1-AF1D-3E002F273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hill-sibling/fork_sampl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hyperlink" Target="https://dev.to/maybebored/part-1-setting-up-git-5819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oungjun.tistory.com/4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5837"/>
            <a:ext cx="8810625" cy="503872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204787" y="3932237"/>
            <a:ext cx="27717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 등록된 </a:t>
            </a:r>
            <a:r>
              <a:rPr lang="ko-KR" altLang="en-US" sz="1600">
                <a:solidFill>
                  <a:srgbClr val="0000FF"/>
                </a:solidFill>
              </a:rPr>
              <a:t>이메일 확인후 클릭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709" y="4025900"/>
            <a:ext cx="1504591" cy="32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32709" y="1117599"/>
            <a:ext cx="907691" cy="22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76964" y="4398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47784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1278731"/>
            <a:ext cx="8008144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08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5" y="1260872"/>
            <a:ext cx="7908131" cy="43362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49582" y="1626178"/>
            <a:ext cx="1111827" cy="35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7312243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446610"/>
            <a:ext cx="8751094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80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1868091"/>
            <a:ext cx="7800975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1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6" y="1721644"/>
            <a:ext cx="7443788" cy="34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0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50181"/>
            <a:ext cx="7572375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8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214563"/>
            <a:ext cx="4686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2185988"/>
            <a:ext cx="4886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5100"/>
            <a:ext cx="8537497" cy="430371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509" y="2285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28700"/>
            <a:ext cx="8734425" cy="512603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69109" y="5791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0089" y="57911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9669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368308"/>
            <a:ext cx="9079106" cy="48386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등록 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6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41400"/>
            <a:ext cx="2505075" cy="510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7" y="1041400"/>
            <a:ext cx="2962275" cy="30861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2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055828"/>
            <a:ext cx="9099796" cy="484967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0" idx="3"/>
          </p:cNvCxnSpPr>
          <p:nvPr/>
        </p:nvCxnSpPr>
        <p:spPr>
          <a:xfrm>
            <a:off x="8406699" y="1055828"/>
            <a:ext cx="343601" cy="671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1664" y="8865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719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351424"/>
            <a:ext cx="9164727" cy="488427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10809" y="42417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3022598"/>
            <a:ext cx="1250591" cy="254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개인 </a:t>
            </a:r>
            <a:r>
              <a:rPr lang="en-US" altLang="ko-KR" dirty="0"/>
              <a:t>profile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92774" y="29803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392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352564"/>
            <a:ext cx="9114926" cy="485773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배경 색 선정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87809" y="3428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774" y="3386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04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409700"/>
            <a:ext cx="9103039" cy="48514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이메일 확인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87809" y="397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39328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85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44"/>
            <a:ext cx="9139734" cy="487095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524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51942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636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89"/>
            <a:ext cx="9162494" cy="488308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r>
              <a:rPr lang="en-US" altLang="ko-KR" dirty="0"/>
              <a:t>(https://github.com)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61361" y="1937982"/>
            <a:ext cx="655093" cy="34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195" y="52543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91389" y="2279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4689" y="568807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혹은 여기를 클릭</a:t>
            </a:r>
          </a:p>
        </p:txBody>
      </p:sp>
    </p:spTree>
    <p:extLst>
      <p:ext uri="{BB962C8B-B14F-4D97-AF65-F5344CB8AC3E}">
        <p14:creationId xmlns:p14="http://schemas.microsoft.com/office/powerpoint/2010/main" val="24007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71600"/>
            <a:ext cx="9103039" cy="48514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22868" y="2108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5400" y="97819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오른쪽 </a:t>
            </a:r>
            <a:r>
              <a:rPr lang="en-US" altLang="ko-KR" sz="1200" dirty="0"/>
              <a:t>+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8196192" y="1255189"/>
            <a:ext cx="304267" cy="72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62962" y="2971799"/>
            <a:ext cx="2009293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rgbClr val="0000FF"/>
                </a:solidFill>
              </a:rPr>
              <a:t>② 저장소 이름 입력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25900" y="3251200"/>
            <a:ext cx="641487" cy="190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663700" y="4375150"/>
            <a:ext cx="647700" cy="952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0516" y="1141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8665" y="42058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305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104"/>
            <a:ext cx="9147315" cy="487499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이름 </a:t>
            </a:r>
            <a:r>
              <a:rPr lang="en-US" altLang="ko-KR" dirty="0"/>
              <a:t>: </a:t>
            </a:r>
            <a:r>
              <a:rPr lang="en-US" altLang="ko-KR" dirty="0" err="1"/>
              <a:t>my_first_repo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258769" y="5740399"/>
            <a:ext cx="1094032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74569" y="3308350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445000" y="2482850"/>
            <a:ext cx="1026869" cy="2476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74569" y="3680888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3734" y="57403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689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61094"/>
            <a:ext cx="9122752" cy="486190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등록 후 첫 화면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4400" y="3632200"/>
            <a:ext cx="292100" cy="4064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25769" y="54863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882" y="5715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804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0698" cy="48768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</a:t>
            </a:r>
            <a:r>
              <a:rPr lang="en-US" altLang="ko-KR" dirty="0"/>
              <a:t>https </a:t>
            </a:r>
            <a:r>
              <a:rPr lang="ko-KR" altLang="en-US" dirty="0"/>
              <a:t>주소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004769" y="32257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3769" y="32257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01669" y="1331389"/>
            <a:ext cx="700331" cy="185419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" y="1267684"/>
            <a:ext cx="8956874" cy="499817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8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03134"/>
            <a:ext cx="9160016" cy="4881766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 rot="2957464">
            <a:off x="336351" y="2159000"/>
            <a:ext cx="508000" cy="254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2561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9345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302"/>
            <a:ext cx="9141314" cy="487179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Sign in </a:t>
            </a:r>
            <a:r>
              <a:rPr lang="ko-KR" altLang="en-US" dirty="0"/>
              <a:t>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16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87323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1700" y="3056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574801" y="3162300"/>
            <a:ext cx="596899" cy="63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6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91198"/>
            <a:ext cx="9113927" cy="48572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원격저장소 연결을 위한 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주소 </a:t>
            </a:r>
            <a:r>
              <a:rPr lang="en-US" altLang="ko-KR" dirty="0"/>
              <a:t>copy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92300" y="1331389"/>
            <a:ext cx="1079500" cy="181821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77869" y="31368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11664" y="3263899"/>
            <a:ext cx="367136" cy="34290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92301" y="3136898"/>
            <a:ext cx="419100" cy="228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4929" y="363220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혹은 여기를 클릭하여 복사</a:t>
            </a:r>
          </a:p>
        </p:txBody>
      </p:sp>
    </p:spTree>
    <p:extLst>
      <p:ext uri="{BB962C8B-B14F-4D97-AF65-F5344CB8AC3E}">
        <p14:creationId xmlns:p14="http://schemas.microsoft.com/office/powerpoint/2010/main" val="360584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연결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87" y="1120545"/>
            <a:ext cx="8642350" cy="237195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원격 저장소 주소 연결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add origin </a:t>
            </a:r>
            <a:r>
              <a:rPr lang="en-US" altLang="ko-KR" dirty="0">
                <a:latin typeface="+mn-ea"/>
              </a:rPr>
              <a:t>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   - </a:t>
            </a:r>
            <a:r>
              <a:rPr lang="ko-KR" altLang="en-US" dirty="0">
                <a:latin typeface="+mn-ea"/>
              </a:rPr>
              <a:t>최초 </a:t>
            </a:r>
            <a:r>
              <a:rPr lang="ko-KR" altLang="en-US" dirty="0" err="1">
                <a:latin typeface="+mn-ea"/>
              </a:rPr>
              <a:t>연결시</a:t>
            </a:r>
            <a:r>
              <a:rPr lang="ko-KR" altLang="en-US" dirty="0">
                <a:latin typeface="+mn-ea"/>
              </a:rPr>
              <a:t> 한 번만 수행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-v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9081-48C1-4CAD-A063-C53B320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492500"/>
            <a:ext cx="6934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1" y="904844"/>
            <a:ext cx="713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처음 자료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5136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자료 보내기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 자료 보내기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 –u origin main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혹은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--set-upstream origin main 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이후에는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</a:t>
            </a:r>
            <a:r>
              <a:rPr lang="ko-KR" altLang="en-US" dirty="0">
                <a:latin typeface="+mn-ea"/>
              </a:rPr>
              <a:t>만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뜻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로컬에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을 원격저장소인 </a:t>
            </a:r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으로 보내고 일치시킨다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화면이 나오면 </a:t>
            </a:r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아무런 질문이 나오지 이미 </a:t>
            </a:r>
            <a:r>
              <a:rPr lang="en-US" altLang="ko-KR" dirty="0">
                <a:latin typeface="+mn-ea"/>
              </a:rPr>
              <a:t>sign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in</a:t>
            </a:r>
            <a:r>
              <a:rPr lang="ko-KR" altLang="en-US" dirty="0">
                <a:latin typeface="+mn-ea"/>
              </a:rPr>
              <a:t> 상태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FAFB0-E457-40DC-AC11-F53D7DB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04" y="3456299"/>
            <a:ext cx="2170146" cy="1893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E6438-20B9-430C-A8AA-DE75EE3D2B5A}"/>
              </a:ext>
            </a:extLst>
          </p:cNvPr>
          <p:cNvSpPr/>
          <p:nvPr/>
        </p:nvSpPr>
        <p:spPr>
          <a:xfrm>
            <a:off x="5152053" y="4242226"/>
            <a:ext cx="1259101" cy="211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3690D-B1E7-4954-BE94-9F0AB1CA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1" y="5545766"/>
            <a:ext cx="2188397" cy="906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B80A3-B804-4B2F-8C4E-F96B53EE514C}"/>
              </a:ext>
            </a:extLst>
          </p:cNvPr>
          <p:cNvSpPr txBox="1"/>
          <p:nvPr/>
        </p:nvSpPr>
        <p:spPr>
          <a:xfrm>
            <a:off x="6344765" y="43723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5D4713-57EF-4511-B6F8-FFC8C43DF070}"/>
              </a:ext>
            </a:extLst>
          </p:cNvPr>
          <p:cNvSpPr/>
          <p:nvPr/>
        </p:nvSpPr>
        <p:spPr>
          <a:xfrm rot="5400000">
            <a:off x="5675873" y="5258753"/>
            <a:ext cx="220592" cy="3077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reload </a:t>
            </a:r>
            <a:r>
              <a:rPr lang="ko-KR" altLang="en-US" dirty="0">
                <a:latin typeface="+mn-ea"/>
              </a:rPr>
              <a:t>버튼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url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주소칸</a:t>
            </a:r>
            <a:r>
              <a:rPr lang="ko-KR" altLang="en-US" dirty="0">
                <a:latin typeface="+mn-ea"/>
              </a:rPr>
              <a:t>  앞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 후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push </a:t>
            </a:r>
            <a:r>
              <a:rPr lang="ko-KR" altLang="en-US" dirty="0">
                <a:latin typeface="+mn-ea"/>
              </a:rPr>
              <a:t>등 원격저장소의 내용이 바뀌는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반드시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reload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버튼을 클릭하여 확인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043964"/>
            <a:ext cx="4230688" cy="7535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14500" y="2043964"/>
            <a:ext cx="482599" cy="30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65" y="19000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7A829-97EB-4C1B-83F2-0E3ACA7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7" y="3369339"/>
            <a:ext cx="7315200" cy="2745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6194033" y="4571999"/>
            <a:ext cx="543739" cy="17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BD23B-914C-4A7E-BB7F-6B872BAE85B3}"/>
              </a:ext>
            </a:extLst>
          </p:cNvPr>
          <p:cNvSpPr txBox="1"/>
          <p:nvPr/>
        </p:nvSpPr>
        <p:spPr>
          <a:xfrm>
            <a:off x="6758320" y="4626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79AF30-3635-40D8-94EA-2264669C41C6}"/>
              </a:ext>
            </a:extLst>
          </p:cNvPr>
          <p:cNvCxnSpPr>
            <a:cxnSpLocks/>
          </p:cNvCxnSpPr>
          <p:nvPr/>
        </p:nvCxnSpPr>
        <p:spPr>
          <a:xfrm>
            <a:off x="1941816" y="2349500"/>
            <a:ext cx="606175" cy="1079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6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로컬에서 진행된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히스토리가 그대로 저장된 내용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ED46D-EE43-4A09-BD2E-4AB8A1F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3261"/>
            <a:ext cx="5774076" cy="3914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385AE-173C-4689-996A-DDE09BE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354816"/>
            <a:ext cx="3705225" cy="3552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5843993" y="2516160"/>
            <a:ext cx="77256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BDCAFF-64E0-4B64-AE0B-102DD04546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39820" y="2619407"/>
            <a:ext cx="604173" cy="29614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0339C-7CF1-4B6F-A8A9-D0B888A21A3C}"/>
              </a:ext>
            </a:extLst>
          </p:cNvPr>
          <p:cNvSpPr/>
          <p:nvPr/>
        </p:nvSpPr>
        <p:spPr>
          <a:xfrm>
            <a:off x="6606283" y="3201959"/>
            <a:ext cx="237785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63B41E-729C-4BF8-9418-A885556CE20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28717" y="3305206"/>
            <a:ext cx="4377566" cy="4939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7D4905-E103-4456-B259-90E86181F51E}"/>
              </a:ext>
            </a:extLst>
          </p:cNvPr>
          <p:cNvSpPr txBox="1"/>
          <p:nvPr/>
        </p:nvSpPr>
        <p:spPr>
          <a:xfrm>
            <a:off x="5347672" y="5927715"/>
            <a:ext cx="392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Bash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$ git –branches –</a:t>
            </a:r>
            <a:r>
              <a:rPr lang="en-US" altLang="ko-KR" sz="1400" dirty="0" err="1">
                <a:latin typeface="+mn-ea"/>
              </a:rPr>
              <a:t>oneline</a:t>
            </a:r>
            <a:r>
              <a:rPr lang="en-US" altLang="ko-KR" sz="1400" dirty="0">
                <a:latin typeface="+mn-ea"/>
              </a:rPr>
              <a:t> –graph 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597FD-B153-4E46-B352-B126024835A0}"/>
              </a:ext>
            </a:extLst>
          </p:cNvPr>
          <p:cNvSpPr txBox="1"/>
          <p:nvPr/>
        </p:nvSpPr>
        <p:spPr>
          <a:xfrm>
            <a:off x="1004968" y="5927715"/>
            <a:ext cx="332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Github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원격브랜치</a:t>
            </a:r>
            <a:r>
              <a:rPr lang="ko-KR" altLang="en-US" dirty="0">
                <a:latin typeface="+mn-ea"/>
              </a:rPr>
              <a:t> 확인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원격에는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브랜치만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로컬에는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존재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310EF-FFB4-42B1-BF0C-812C862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2067716"/>
            <a:ext cx="7315200" cy="2745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1362E-5FD5-4203-89CE-73475B897CA9}"/>
              </a:ext>
            </a:extLst>
          </p:cNvPr>
          <p:cNvSpPr/>
          <p:nvPr/>
        </p:nvSpPr>
        <p:spPr>
          <a:xfrm>
            <a:off x="1640133" y="2869224"/>
            <a:ext cx="640731" cy="22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036C5-4D2A-4AF9-B204-30B289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3" y="5300213"/>
            <a:ext cx="5734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도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원할 경우 아래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브랜치로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checkout</a:t>
            </a:r>
            <a:r>
              <a:rPr lang="ko-KR" altLang="en-US" dirty="0">
                <a:latin typeface="+mn-ea"/>
              </a:rPr>
              <a:t>하여 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 feature-1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 –u origin feature-1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이후는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만 진행 </a:t>
            </a:r>
            <a:r>
              <a:rPr lang="en-US" altLang="ko-KR" dirty="0">
                <a:latin typeface="+mn-ea"/>
              </a:rPr>
              <a:t>(feature-1 </a:t>
            </a:r>
            <a:r>
              <a:rPr lang="ko-KR" altLang="en-US" dirty="0" err="1">
                <a:latin typeface="+mn-ea"/>
              </a:rPr>
              <a:t>브랜치에서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CC030-D6C9-4619-A019-7025F58E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" y="4316666"/>
            <a:ext cx="7381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개로 변경됨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명은 로컬과 동일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7CA4A-4BAE-4EEE-B188-5E79F508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5877"/>
            <a:ext cx="7850366" cy="34615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C835E-8371-4742-A099-3D1DCC4D1624}"/>
              </a:ext>
            </a:extLst>
          </p:cNvPr>
          <p:cNvSpPr/>
          <p:nvPr/>
        </p:nvSpPr>
        <p:spPr>
          <a:xfrm>
            <a:off x="539551" y="3084981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B080FF-FAEC-4F44-B3B5-D55D4854F3CC}"/>
              </a:ext>
            </a:extLst>
          </p:cNvPr>
          <p:cNvCxnSpPr>
            <a:cxnSpLocks/>
          </p:cNvCxnSpPr>
          <p:nvPr/>
        </p:nvCxnSpPr>
        <p:spPr>
          <a:xfrm>
            <a:off x="841638" y="3298004"/>
            <a:ext cx="329616" cy="2619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6F5E9A-BA46-4DD3-BE9F-F50615EB92D0}"/>
              </a:ext>
            </a:extLst>
          </p:cNvPr>
          <p:cNvSpPr txBox="1"/>
          <p:nvPr/>
        </p:nvSpPr>
        <p:spPr>
          <a:xfrm>
            <a:off x="149739" y="30849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7384A-3C1A-4D33-8A06-225939D42543}"/>
              </a:ext>
            </a:extLst>
          </p:cNvPr>
          <p:cNvSpPr/>
          <p:nvPr/>
        </p:nvSpPr>
        <p:spPr>
          <a:xfrm>
            <a:off x="1713782" y="3084981"/>
            <a:ext cx="772564" cy="206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EF7B7A-3B3D-4441-B2A1-26EFD5BBF0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713782" y="1921267"/>
            <a:ext cx="386282" cy="11637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D769E4-9DE4-46BA-BF96-F9A4E5598733}"/>
              </a:ext>
            </a:extLst>
          </p:cNvPr>
          <p:cNvSpPr/>
          <p:nvPr/>
        </p:nvSpPr>
        <p:spPr>
          <a:xfrm>
            <a:off x="623306" y="4508837"/>
            <a:ext cx="772564" cy="494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4900C1-E973-4763-8EE6-3BE73FB15C8C}"/>
              </a:ext>
            </a:extLst>
          </p:cNvPr>
          <p:cNvCxnSpPr>
            <a:cxnSpLocks/>
          </p:cNvCxnSpPr>
          <p:nvPr/>
        </p:nvCxnSpPr>
        <p:spPr>
          <a:xfrm flipH="1">
            <a:off x="1430906" y="3345123"/>
            <a:ext cx="669159" cy="12811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아무런 내용이나 변경 수정하고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별로 아래 명령 연습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add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commit –m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log –branches –</a:t>
            </a:r>
            <a:r>
              <a:rPr lang="en-US" altLang="ko-KR" dirty="0" err="1">
                <a:latin typeface="+mn-ea"/>
              </a:rPr>
              <a:t>oneline</a:t>
            </a:r>
            <a:r>
              <a:rPr lang="en-US" altLang="ko-KR" dirty="0">
                <a:latin typeface="+mn-ea"/>
              </a:rPr>
              <a:t> --branches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</a:p>
          <a:p>
            <a:pPr lvl="1"/>
            <a:r>
              <a:rPr lang="ko-KR" altLang="en-US" dirty="0">
                <a:latin typeface="+mn-ea"/>
              </a:rPr>
              <a:t>원격 저장소 변경 내용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5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F6BE3-B9BF-4160-BD71-5FB97F5C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2431846"/>
            <a:ext cx="7172325" cy="1409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6246688" y="2281327"/>
            <a:ext cx="308225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618786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DD19B1-3ADC-4223-814B-ADE8708F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002135"/>
            <a:ext cx="6699233" cy="1831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3267184" y="5154318"/>
            <a:ext cx="1541121" cy="20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4662963" y="3429000"/>
            <a:ext cx="1250397" cy="16334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421295" y="3622766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5"/>
            <a:ext cx="983320" cy="202839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43012"/>
            <a:ext cx="5905500" cy="482917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9377" y="54702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1689" y="58797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7696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9AC9-1623-4594-8076-1770DCC7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" y="1987946"/>
            <a:ext cx="8095785" cy="342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039578" y="4002024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5955" y="1869897"/>
            <a:ext cx="2619097" cy="21321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5700124" y="3177523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144304" y="29005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https://github.com/fasthill-sibling/fork_sample.git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               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97" y="3524703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2650733" y="5003799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2630185" y="4551452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업무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‘</a:t>
            </a:r>
            <a:r>
              <a:rPr lang="en-US" altLang="ko-KR" dirty="0" err="1">
                <a:latin typeface="+mn-ea"/>
              </a:rPr>
              <a:t>amugae</a:t>
            </a:r>
            <a:r>
              <a:rPr lang="en-US" altLang="ko-KR" dirty="0">
                <a:latin typeface="+mn-ea"/>
              </a:rPr>
              <a:t> 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F5946-587C-4F78-82E5-8B3834A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28" y="1541123"/>
            <a:ext cx="2895600" cy="1828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72000" y="2270589"/>
            <a:ext cx="966628" cy="27740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1C0F68-8114-48E9-B142-7DFCA29E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8" y="4217544"/>
            <a:ext cx="5905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55106-FA40-48CE-82D6-7AA7715E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336389"/>
            <a:ext cx="7448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27100"/>
            <a:ext cx="7334250" cy="52514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3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128029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4. PR </a:t>
            </a:r>
            <a:r>
              <a:rPr lang="ko-KR" altLang="en-US" sz="14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3. </a:t>
            </a:r>
            <a:r>
              <a:rPr lang="ko-KR" altLang="en-US" sz="1400" dirty="0">
                <a:solidFill>
                  <a:srgbClr val="0000FF"/>
                </a:solidFill>
              </a:rPr>
              <a:t>내용 기입</a:t>
            </a: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6" y="1612899"/>
            <a:ext cx="7829468" cy="30226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2AB80E3-BF0B-4E94-9ACB-0CDA9BF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6" y="1239950"/>
            <a:ext cx="8147407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9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" y="1603570"/>
            <a:ext cx="9122224" cy="38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8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" y="1618397"/>
            <a:ext cx="8972739" cy="4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6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6160"/>
            <a:ext cx="8062520" cy="56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5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31" y="956160"/>
            <a:ext cx="9193331" cy="53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82417"/>
            <a:ext cx="79629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3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305306"/>
            <a:ext cx="8381063" cy="4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80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0" y="1437346"/>
            <a:ext cx="8567724" cy="46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5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5" y="1201854"/>
            <a:ext cx="9184445" cy="50360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7936" y="1598442"/>
            <a:ext cx="1068661" cy="380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60437"/>
            <a:ext cx="6061075" cy="5267325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6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" y="1965278"/>
            <a:ext cx="9034676" cy="4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6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2282230"/>
            <a:ext cx="9021170" cy="36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3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" y="1992573"/>
            <a:ext cx="9075598" cy="41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3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976"/>
            <a:ext cx="9144000" cy="47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3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81" y="1524715"/>
            <a:ext cx="6515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1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0" y="1918932"/>
            <a:ext cx="6248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8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584851"/>
            <a:ext cx="8561766" cy="34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7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7727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473200"/>
            <a:ext cx="7834414" cy="38862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2609" y="4483100"/>
            <a:ext cx="372524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1959" y="51901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19271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42975"/>
            <a:ext cx="6934200" cy="29908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1952625" y="3855908"/>
            <a:ext cx="69500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등록한 이메일 주소로 가서 확인 과정 진행</a:t>
            </a:r>
            <a:endParaRPr lang="en-US" altLang="ko-KR" dirty="0">
              <a:solidFill>
                <a:srgbClr val="0000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2476500"/>
            <a:ext cx="38735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28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1282890" y="2060812"/>
            <a:ext cx="317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</a:t>
            </a:r>
            <a:r>
              <a:rPr lang="en-US" altLang="ko-KR" dirty="0" err="1" smtClean="0"/>
              <a:t>commenter:username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4561" y="2553754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is:issue</a:t>
            </a:r>
            <a:r>
              <a:rPr lang="en-US" altLang="ko-KR" dirty="0"/>
              <a:t> </a:t>
            </a:r>
            <a:r>
              <a:rPr lang="en-US" altLang="ko-KR" dirty="0" smtClean="0"/>
              <a:t>commenter</a:t>
            </a:r>
            <a:r>
              <a:rPr lang="en-US" altLang="ko-KR" dirty="0"/>
              <a:t>:@me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21111" y="1445009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242729"/>
                </a:solidFill>
                <a:latin typeface="Arial" panose="020B0604020202020204" pitchFamily="34" charset="0"/>
              </a:rPr>
              <a:t> only list the issues I have opened, and not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48518" y="3092863"/>
            <a:ext cx="636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is:open</a:t>
            </a:r>
            <a:r>
              <a:rPr lang="ko-KR" altLang="en-US" dirty="0"/>
              <a:t> </a:t>
            </a:r>
            <a:r>
              <a:rPr lang="ko-KR" altLang="en-US" dirty="0" err="1"/>
              <a:t>is:issue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8518" y="3940248"/>
            <a:ext cx="650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is:open is:pr author:fasthill-sibling archived:false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29506" y="4526897"/>
            <a:ext cx="6422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author:fasthill-sibling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21223" y="5113546"/>
            <a:ext cx="6393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is:pr</a:t>
            </a:r>
            <a:r>
              <a:rPr lang="ko-KR" altLang="en-US" dirty="0"/>
              <a:t> </a:t>
            </a:r>
            <a:r>
              <a:rPr lang="ko-KR" altLang="en-US" dirty="0" err="1"/>
              <a:t>archived:false</a:t>
            </a:r>
            <a:r>
              <a:rPr lang="ko-KR" altLang="en-US" dirty="0"/>
              <a:t> </a:t>
            </a:r>
            <a:r>
              <a:rPr lang="ko-KR" altLang="en-US" dirty="0" err="1"/>
              <a:t>is:closed</a:t>
            </a:r>
            <a:r>
              <a:rPr lang="ko-KR" altLang="en-US" dirty="0"/>
              <a:t> </a:t>
            </a:r>
            <a:r>
              <a:rPr lang="ko-KR" altLang="en-US" dirty="0" err="1"/>
              <a:t>review-requested:fasthill-sibling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1825228"/>
            <a:ext cx="7672388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31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589485"/>
            <a:ext cx="7693819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72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89422"/>
            <a:ext cx="6686550" cy="46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1110853"/>
            <a:ext cx="7900988" cy="46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5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989535"/>
            <a:ext cx="5972175" cy="28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9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218010"/>
            <a:ext cx="7929563" cy="44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2625</TotalTime>
  <Words>2353</Words>
  <Application>Microsoft Office PowerPoint</Application>
  <PresentationFormat>화면 슬라이드 쇼(4:3)</PresentationFormat>
  <Paragraphs>706</Paragraphs>
  <Slides>107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5" baseType="lpstr">
      <vt:lpstr>KoPub Dotum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원격저장소 연결을 위한  화면</vt:lpstr>
      <vt:lpstr>원격저장소 연결</vt:lpstr>
      <vt:lpstr>원격저장소에 처음 자료 보내기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User</cp:lastModifiedBy>
  <cp:revision>401</cp:revision>
  <dcterms:created xsi:type="dcterms:W3CDTF">2021-03-25T01:55:58Z</dcterms:created>
  <dcterms:modified xsi:type="dcterms:W3CDTF">2021-04-01T14:36:58Z</dcterms:modified>
</cp:coreProperties>
</file>